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286124"/>
            <a:ext cx="5715040" cy="160021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Леонид Андреев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«Красный смех»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1904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358246" cy="17526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Повествование об ужасах абстрактной войны и превращению человеческого общества в хаос. Произведение стало откликом писателя на трагические события Русско-японской войны, поразившие его бессмысленной жестокостью.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antique.newbookshop.ru/pict/1022290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gir.am/media/uploads/wn9hocqvezrfb8p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wn9hocqvezrfb8p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1538" y="357166"/>
            <a:ext cx="2500330" cy="2500330"/>
          </a:xfrm>
          <a:prstGeom prst="rect">
            <a:avLst/>
          </a:prstGeom>
          <a:noFill/>
        </p:spPr>
      </p:pic>
      <p:pic>
        <p:nvPicPr>
          <p:cNvPr id="11" name="Picture 2" descr="C:\Users\Admin\Desktop\s1200 (1)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  <p:pic>
        <p:nvPicPr>
          <p:cNvPr id="1028" name="Picture 4" descr="https://cv8.litres.ru/pub/c/bumajnaya-kniga/cover_max1500/49064984-avtor-krasnyy-smeh-andreev-leonid-nikolaevich-490649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642918"/>
            <a:ext cx="2286016" cy="3575623"/>
          </a:xfrm>
          <a:prstGeom prst="rect">
            <a:avLst/>
          </a:prstGeom>
          <a:noFill/>
        </p:spPr>
      </p:pic>
      <p:pic>
        <p:nvPicPr>
          <p:cNvPr id="4" name="Picture 2" descr="C:\Users\Admin\Desktop\s1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071678"/>
            <a:ext cx="2643166" cy="176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Владимир Обручев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«Земля Санникова»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1924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303713"/>
            <a:ext cx="8643998" cy="2554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Научно-фантастический роман. Главный герой - политический ссыльный Горюнов, который вместе со спутниками попадает на оазис среди льдов, где живет племя свободных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онкилонов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 Основное место в этой книге занимает описание окружающей природы, строения почвы и животного мира открытой земли.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dmin\Desktop\101375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24" y="714356"/>
            <a:ext cx="2238390" cy="3357586"/>
          </a:xfrm>
          <a:prstGeom prst="rect">
            <a:avLst/>
          </a:prstGeom>
          <a:noFill/>
        </p:spPr>
      </p:pic>
      <p:pic>
        <p:nvPicPr>
          <p:cNvPr id="22531" name="Picture 3" descr="C:\Users\Admin\Desktop\Obruchev_1925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428728" y="285728"/>
            <a:ext cx="1611025" cy="2428892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928802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714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Михаил Салтыков-Щедрин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«Господа Головлевы»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1875-1880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501122" cy="24288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Одно из самых обличительных произведений мировой литературы. В произведении сатира сочетается с психологическим реализмом.  В книгу писатель вложил многое из воспоминаний о собственном безрадостном детстве.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Admin\Desktop\Mihail_SaltykovSchedrin__Gospoda_Golovlev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2239101" cy="3500462"/>
          </a:xfrm>
          <a:prstGeom prst="rect">
            <a:avLst/>
          </a:prstGeom>
          <a:noFill/>
        </p:spPr>
      </p:pic>
      <p:pic>
        <p:nvPicPr>
          <p:cNvPr id="23555" name="Picture 3" descr="C:\Users\Admin\Desktop\12 M.E.Saltykov-Shedr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85728"/>
            <a:ext cx="2071702" cy="2789570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714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Константин Симонов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«Живые и мёртвые»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1959-1971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72008"/>
            <a:ext cx="840108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Трилогия о людях, участвовавших в Великой Отечественной войне. Роман не является ни хроникой войны, ни историографическим сочинением. Персонажи романа — вымышленные, хотя и имеющие реальные прототипы.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629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437905" cy="3817234"/>
          </a:xfrm>
          <a:prstGeom prst="rect">
            <a:avLst/>
          </a:prstGeom>
          <a:noFill/>
        </p:spPr>
      </p:pic>
      <p:pic>
        <p:nvPicPr>
          <p:cNvPr id="24579" name="Picture 3" descr="C:\Users\Admin\Desktop\simonov.jpe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357290" y="357166"/>
            <a:ext cx="2071702" cy="2589628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8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Лев Толстой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Крейцерова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соната»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1889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72008"/>
            <a:ext cx="8572560" cy="19827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Книга провозглашает идеал воздержания и описывает от первого лица гнев ревности. Автор посвятил повесть теме чувственной любви, борьбы с плотью, которую призвано победить христианское начало любви, лишенной всякого своекорыстия.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esktop\cover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440" y="642918"/>
            <a:ext cx="2465608" cy="3857652"/>
          </a:xfrm>
          <a:prstGeom prst="rect">
            <a:avLst/>
          </a:prstGeom>
          <a:noFill/>
        </p:spPr>
      </p:pic>
      <p:pic>
        <p:nvPicPr>
          <p:cNvPr id="25603" name="Picture 3" descr="C:\Users\Admin\Desktop\Foto-Lva-Tolstogo-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000099" y="295438"/>
            <a:ext cx="2345393" cy="2562058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000240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Антон Чехов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«Дядя Ваня»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1896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08"/>
            <a:ext cx="91440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Трагизм пьесы заключён в двух словах пьесы, в драме маленького человека «дяди Вани». При всем благородстве души и высоких идеях Иван Петрович остаётся для своих близких и родственников незначительным и мелким. Только племянница разглядела красоту богатого внутреннего мира смиренного и тихого дяди Вани.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dmin\Desktop\DC-uWJU49z2vbRbpiIQn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357454" cy="3771926"/>
          </a:xfrm>
          <a:prstGeom prst="rect">
            <a:avLst/>
          </a:prstGeom>
          <a:noFill/>
        </p:spPr>
      </p:pic>
      <p:pic>
        <p:nvPicPr>
          <p:cNvPr id="26627" name="Picture 3" descr="C:\Users\Admin\Desktop\Che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290"/>
            <a:ext cx="2214578" cy="2850244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9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Михаил Шолохов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«Донские рассказы»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1926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"Донские рассказы" - это увиденное, услышанное, пережитое автором. В книге восемь небольших повестей. Все они трактуют о столкновении белого и красного казачества. Эти рассказы посвящены тихому Дону и, несмотря на это, не повторяются.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648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044" y="714356"/>
            <a:ext cx="2350310" cy="3571900"/>
          </a:xfrm>
          <a:prstGeom prst="rect">
            <a:avLst/>
          </a:prstGeom>
          <a:noFill/>
        </p:spPr>
      </p:pic>
      <p:pic>
        <p:nvPicPr>
          <p:cNvPr id="27651" name="Picture 3" descr="C:\Users\Admin\Desktop\sholohov-11272007141833.jpg"/>
          <p:cNvPicPr>
            <a:picLocks noChangeAspect="1" noChangeArrowheads="1"/>
          </p:cNvPicPr>
          <p:nvPr/>
        </p:nvPicPr>
        <p:blipFill>
          <a:blip r:embed="rId4" cstate="print">
            <a:lum bright="9000"/>
          </a:blip>
          <a:srcRect/>
          <a:stretch>
            <a:fillRect/>
          </a:stretch>
        </p:blipFill>
        <p:spPr bwMode="auto">
          <a:xfrm>
            <a:off x="1142976" y="214290"/>
            <a:ext cx="2167533" cy="2774675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857364"/>
            <a:ext cx="2643166" cy="1762111"/>
          </a:xfrm>
          <a:prstGeom prst="rect">
            <a:avLst/>
          </a:prstGeom>
          <a:noFill/>
        </p:spPr>
      </p:pic>
      <p:pic>
        <p:nvPicPr>
          <p:cNvPr id="2050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9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Александр Беляев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«Голова профессора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Доуэля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472518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Научно-фантастический роман. Беляев, который в периоды обострения заболевания бывал совершенно обездвижен, называл его историей автобиографической: хотел рассказать, «что может испытать голова без тела».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get-pdb/2056332/7de4d68e-630a-4304-9551-acd14c266170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418019" cy="3786214"/>
          </a:xfrm>
          <a:prstGeom prst="rect">
            <a:avLst/>
          </a:prstGeom>
          <a:noFill/>
        </p:spPr>
      </p:pic>
      <p:sp>
        <p:nvSpPr>
          <p:cNvPr id="14340" name="AutoShape 4" descr="https://static.wixstatic.com/media/012bd4_8194c6169f7f42638bf15134d6596a25~mv2.jpg/v1/fit/w_679,h_849,al_c,q_80/fi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Users\Admin\Desktop\file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0"/>
            <a:ext cx="2113922" cy="2643182"/>
          </a:xfrm>
          <a:prstGeom prst="rect">
            <a:avLst/>
          </a:prstGeom>
          <a:noFill/>
        </p:spPr>
      </p:pic>
      <p:sp>
        <p:nvSpPr>
          <p:cNvPr id="14343" name="AutoShape 7" descr="https://img2.goodfon.ru/original/1920x1080/d/be/tekstura-fon-linii-salatovy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10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Михаил Булгаков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«Мастер и Маргарита»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1929-1940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572560" cy="19113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Исследователи до сих пор спорят о смыслах и тайнах, заложенных писателем в роман. Это самое мистическое произведение ХХ века в русской литературе. В книге использованы смешение времен (прошлого и настоящего) и оригинальная философская концепция.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cdn.eksmo.ru/v2/ASE000000000702013/COVER/cover3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Admin\Desktop\cover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419949" cy="3786214"/>
          </a:xfrm>
          <a:prstGeom prst="rect">
            <a:avLst/>
          </a:prstGeom>
          <a:noFill/>
        </p:spPr>
      </p:pic>
      <p:sp>
        <p:nvSpPr>
          <p:cNvPr id="16389" name="AutoShape 5" descr="https://2.bp.blogspot.com/-0cjzM3hB-NQ/XNvgjjyWSkI/AAAAAAABJ6Q/_sdM48l-TJQWnbEwwHz17ktFy1kEnPPNACLcBGAs/s1600/60246190_2081804245448360_6847190159255928832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C:\Users\Admin\Desktop\vx8QpwVH14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290"/>
            <a:ext cx="2117767" cy="2805112"/>
          </a:xfrm>
          <a:prstGeom prst="rect">
            <a:avLst/>
          </a:prstGeom>
          <a:noFill/>
        </p:spPr>
      </p:pic>
      <p:pic>
        <p:nvPicPr>
          <p:cNvPr id="9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10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Борис Васильев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«А зори здесь тихие»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1969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715436" cy="19113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Произведение, повествующее о судьбах пяти самоотверженных девушек-зенитчиц и их командира во время Великой Отечественной войны. По словам автора, повесть основана на действительно произошедшем эпизоде войны, когда семеро солдат не дали немецкой диверсионной группе взорвать железную дорогу.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handmade.minemegashop.ru/pictures/102269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2367515" cy="3675314"/>
          </a:xfrm>
          <a:prstGeom prst="rect">
            <a:avLst/>
          </a:prstGeom>
          <a:noFill/>
        </p:spPr>
      </p:pic>
      <p:pic>
        <p:nvPicPr>
          <p:cNvPr id="15364" name="Picture 4" descr="http://reshetoria.ru/literaturnye_hroniki/meynstrim/Vasil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1905000" cy="2571751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813" y="2100254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 Гоголь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1835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Мистическая повесть, название которой - это имя славянского демонического существа мужского пола, с которым связан сюжет.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Admin\Desktop\1008520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14356"/>
            <a:ext cx="2286016" cy="3598013"/>
          </a:xfrm>
          <a:prstGeom prst="rect">
            <a:avLst/>
          </a:prstGeom>
          <a:noFill/>
        </p:spPr>
      </p:pic>
      <p:pic>
        <p:nvPicPr>
          <p:cNvPr id="17410" name="Picture 2" descr="C:\Users\Admin\Desktop\1455407u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2244952" cy="2500330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Фёдор Достоевский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«Дядюшкин сон»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1859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14884"/>
            <a:ext cx="8572560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Одно из самых малоизвестных произведений Достоевского. К огромному сожалению автора, порок в повседневной жизни всегда торжествует над добродетельностью. Эту мысль и можно считать главной идеей.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hMw6qxqigTa8W5qTF1NU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2214578" cy="3543325"/>
          </a:xfrm>
          <a:prstGeom prst="rect">
            <a:avLst/>
          </a:prstGeom>
          <a:noFill/>
        </p:spPr>
      </p:pic>
      <p:pic>
        <p:nvPicPr>
          <p:cNvPr id="18435" name="Picture 3" descr="C:\Users\Admin\Desktop\__large_VLz7Di9UPYs.jpg (1).jpg"/>
          <p:cNvPicPr>
            <a:picLocks noChangeAspect="1" noChangeArrowheads="1"/>
          </p:cNvPicPr>
          <p:nvPr/>
        </p:nvPicPr>
        <p:blipFill>
          <a:blip r:embed="rId4">
            <a:lum bright="8000"/>
          </a:blip>
          <a:srcRect/>
          <a:stretch>
            <a:fillRect/>
          </a:stretch>
        </p:blipFill>
        <p:spPr bwMode="auto">
          <a:xfrm>
            <a:off x="1214414" y="428603"/>
            <a:ext cx="2113774" cy="2735637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Илья Ильф, Евгений Петров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«Двенадцать стульев»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1927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основе сюжета — поиски бриллиантов, спрятанных в одном из двенадцати стульев мадам Петуховой, однако история, изложенная в произведении, не ограничена рамками приключенческого жанра: в ней, по мнению исследователей, дан «глобальный образ эпохи».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in\Desktop\1018706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376" y="714356"/>
            <a:ext cx="2346917" cy="3643338"/>
          </a:xfrm>
          <a:prstGeom prst="rect">
            <a:avLst/>
          </a:prstGeom>
          <a:noFill/>
        </p:spPr>
      </p:pic>
      <p:pic>
        <p:nvPicPr>
          <p:cNvPr id="19459" name="Picture 3" descr="C:\Users\Admin\Desktop\81-28082015_ilf_petrov.jpg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1000100" y="571480"/>
            <a:ext cx="3035079" cy="2238371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643314"/>
            <a:ext cx="83724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Николай Лесков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«Леди Макбет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Мценского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уезда»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1864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72008"/>
            <a:ext cx="8715436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Лесков называл свою повесть историей мрачной о сильном и страстном женском характере. Скучающая молодая купчиха Катерина Измайлова заводит роман со смазливым приказчиком Сергеем и ради этой любви с удивительным хладнокровием совершает ужасные преступления.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460" y="714356"/>
            <a:ext cx="2282971" cy="3571900"/>
          </a:xfrm>
          <a:prstGeom prst="rect">
            <a:avLst/>
          </a:prstGeom>
          <a:noFill/>
        </p:spPr>
      </p:pic>
      <p:pic>
        <p:nvPicPr>
          <p:cNvPr id="20483" name="Picture 3" descr="C:\Users\Admin\Desktop\leskov2.jpg"/>
          <p:cNvPicPr>
            <a:picLocks noChangeAspect="1" noChangeArrowheads="1"/>
          </p:cNvPicPr>
          <p:nvPr/>
        </p:nvPicPr>
        <p:blipFill>
          <a:blip r:embed="rId4">
            <a:lum bright="3000"/>
          </a:blip>
          <a:srcRect/>
          <a:stretch>
            <a:fillRect/>
          </a:stretch>
        </p:blipFill>
        <p:spPr bwMode="auto">
          <a:xfrm>
            <a:off x="1357290" y="500042"/>
            <a:ext cx="1965376" cy="2371729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kstura-fon-linii-salato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43248"/>
            <a:ext cx="8301038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Владимир Набоков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«Приглашение на казнь»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1936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214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История написана в виде трагикомедии. Действие происходит в крепости, где заточен узник, герой романа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Цинциннат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Роман, который автор впоследствии назвал своей «единственной поэмой в прозе», поднимает важнейшие для миропонимания Набокова темы потусторонности, подлинной сущности искусства, смысла человеческого существования.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5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2357454" cy="3706418"/>
          </a:xfrm>
          <a:prstGeom prst="rect">
            <a:avLst/>
          </a:prstGeom>
          <a:noFill/>
        </p:spPr>
      </p:pic>
      <p:pic>
        <p:nvPicPr>
          <p:cNvPr id="21507" name="Picture 3" descr="C:\Users\Admin\Desktop\Феномен-Владимира-Набоков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214290"/>
            <a:ext cx="2024663" cy="2428892"/>
          </a:xfrm>
          <a:prstGeom prst="rect">
            <a:avLst/>
          </a:prstGeom>
          <a:noFill/>
        </p:spPr>
      </p:pic>
      <p:pic>
        <p:nvPicPr>
          <p:cNvPr id="7" name="Picture 2" descr="C:\Users\Admin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2643166" cy="1762111"/>
          </a:xfrm>
          <a:prstGeom prst="rect">
            <a:avLst/>
          </a:prstGeom>
          <a:noFill/>
        </p:spPr>
      </p:pic>
      <p:pic>
        <p:nvPicPr>
          <p:cNvPr id="8" name="Picture 2" descr="C:\Users\Admin\Desktop\s1200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5000"/>
          </a:blip>
          <a:srcRect/>
          <a:stretch>
            <a:fillRect/>
          </a:stretch>
        </p:blipFill>
        <p:spPr bwMode="auto">
          <a:xfrm>
            <a:off x="7240520" y="0"/>
            <a:ext cx="19034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Автор: Леонид Андреев Название: «Красный смех» Год: 1904  </vt:lpstr>
      <vt:lpstr>Автор: Александр Беляев Название: «Голова профессора Доуэля» Год: 1925</vt:lpstr>
      <vt:lpstr>Автор: Михаил Булгаков Название: «Мастер и Маргарита» Год: 1929-1940 </vt:lpstr>
      <vt:lpstr>Автор: Борис Васильев Название: «А зори здесь тихие» Год: 1969 </vt:lpstr>
      <vt:lpstr>Автор: Николай Гоголь Название: «Вий» Год: 1835</vt:lpstr>
      <vt:lpstr>Автор: Фёдор Достоевский Название: «Дядюшкин сон» Год: 1859</vt:lpstr>
      <vt:lpstr>Автор: Илья Ильф, Евгений Петров Название: «Двенадцать стульев» Год: 1927 </vt:lpstr>
      <vt:lpstr>Автор: Николай Лесков Название: «Леди Макбет Мценского уезда» Год: 1864 </vt:lpstr>
      <vt:lpstr>Автор: Владимир Набоков Название: «Приглашение на казнь» Год: 1936</vt:lpstr>
      <vt:lpstr>Автор: Владимир Обручев Название: «Земля Санникова» Год: 1924</vt:lpstr>
      <vt:lpstr>Автор: Михаил Салтыков-Щедрин Название: «Господа Головлевы» Год: 1875-1880 </vt:lpstr>
      <vt:lpstr>Автор: Константин Симонов Название: «Живые и мёртвые»  Год: 1959-1971 </vt:lpstr>
      <vt:lpstr>Автор: Лев Толстой Название: «Крейцерова соната» Год: 1889 </vt:lpstr>
      <vt:lpstr>Автор: Антон Чехов  Название: «Дядя Ваня»  Год: 1896</vt:lpstr>
      <vt:lpstr>Автор: Михаил Шолохов Название: «Донские рассказы» Год: 1926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Леонид Андреев Название:  Год: 1904</dc:title>
  <dc:creator>Admin</dc:creator>
  <cp:lastModifiedBy>BSK</cp:lastModifiedBy>
  <cp:revision>108</cp:revision>
  <dcterms:created xsi:type="dcterms:W3CDTF">2020-04-25T15:46:04Z</dcterms:created>
  <dcterms:modified xsi:type="dcterms:W3CDTF">2020-04-28T12:08:06Z</dcterms:modified>
</cp:coreProperties>
</file>